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8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5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34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2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6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8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3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18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5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5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4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50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38A3F-473F-4FAA-B159-E4E7C7E32CBE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9801C-4B9D-446F-B0B5-5421AE495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1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orseshowpatterns.com/public_patterns/index.php?key=HSP14362914271889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1911" y="2656495"/>
            <a:ext cx="675485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277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39" algn="l" defTabSz="914277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7" algn="l" defTabSz="914277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7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7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5" algn="l" defTabSz="914277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3" algn="l" defTabSz="914277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7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7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hlinkClick r:id="rId2"/>
              </a:rPr>
              <a:t>Patterns for Saturday, July 11, 2015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09223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8</Words>
  <Application>Microsoft Office PowerPoint</Application>
  <PresentationFormat>Letter Paper (8.5x11 in)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GM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Gerry Hanson</dc:creator>
  <cp:lastModifiedBy>Gerry Hanson</cp:lastModifiedBy>
  <cp:revision>1</cp:revision>
  <dcterms:created xsi:type="dcterms:W3CDTF">2015-07-08T16:47:43Z</dcterms:created>
  <dcterms:modified xsi:type="dcterms:W3CDTF">2015-07-08T16:48:45Z</dcterms:modified>
</cp:coreProperties>
</file>